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Logical mathematical</c:v>
                </c:pt>
                <c:pt idx="1">
                  <c:v>Linguistic</c:v>
                </c:pt>
                <c:pt idx="2">
                  <c:v>Musical</c:v>
                </c:pt>
                <c:pt idx="3">
                  <c:v>Bodily kinestetic</c:v>
                </c:pt>
                <c:pt idx="4">
                  <c:v>Interpersonal</c:v>
                </c:pt>
                <c:pt idx="5">
                  <c:v>Intrapersonal</c:v>
                </c:pt>
                <c:pt idx="6">
                  <c:v>Spatial-visual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0.18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0.09</c:v>
                </c:pt>
                <c:pt idx="6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61888"/>
        <c:axId val="27463680"/>
        <c:axId val="0"/>
      </c:bar3DChart>
      <c:catAx>
        <c:axId val="2746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7463680"/>
        <c:crosses val="autoZero"/>
        <c:auto val="1"/>
        <c:lblAlgn val="ctr"/>
        <c:lblOffset val="100"/>
        <c:noMultiLvlLbl val="0"/>
      </c:catAx>
      <c:valAx>
        <c:axId val="27463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46188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013BE9-6A10-4A06-8D13-756BD6C306BB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2376264"/>
          </a:xfrm>
        </p:spPr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</a:rPr>
              <a:t>Multiple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intelligence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Test</a:t>
            </a: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</a:rPr>
              <a:t>Erasmus</a:t>
            </a:r>
            <a:r>
              <a:rPr lang="lv-LV" dirty="0" smtClean="0">
                <a:solidFill>
                  <a:schemeClr val="tx1"/>
                </a:solidFill>
              </a:rPr>
              <a:t>+ </a:t>
            </a:r>
            <a:r>
              <a:rPr lang="lv-LV" dirty="0" err="1" smtClean="0">
                <a:solidFill>
                  <a:schemeClr val="tx1"/>
                </a:solidFill>
              </a:rPr>
              <a:t>partnership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project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v-LV" dirty="0" smtClean="0">
                <a:solidFill>
                  <a:schemeClr val="tx1"/>
                </a:solidFill>
              </a:rPr>
              <a:t>«</a:t>
            </a:r>
            <a:r>
              <a:rPr lang="lv-LV" dirty="0" err="1" smtClean="0">
                <a:solidFill>
                  <a:schemeClr val="tx1"/>
                </a:solidFill>
              </a:rPr>
              <a:t>Let`s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Break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The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Ice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With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School</a:t>
            </a:r>
            <a:r>
              <a:rPr lang="lv-LV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lv-LV" dirty="0" smtClean="0">
              <a:solidFill>
                <a:schemeClr val="tx1"/>
              </a:solidFill>
            </a:endParaRP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Jelgava </a:t>
            </a:r>
            <a:r>
              <a:rPr lang="lv-LV" sz="1600" dirty="0" err="1" smtClean="0">
                <a:solidFill>
                  <a:schemeClr val="tx1"/>
                </a:solidFill>
              </a:rPr>
              <a:t>District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</a:rPr>
              <a:t>Correspondence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</a:rPr>
              <a:t>School</a:t>
            </a:r>
            <a:endParaRPr lang="lv-LV" sz="1600" dirty="0" smtClean="0">
              <a:solidFill>
                <a:schemeClr val="tx1"/>
              </a:solidFill>
            </a:endParaRP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Jelgava, </a:t>
            </a:r>
            <a:r>
              <a:rPr lang="lv-LV" sz="1600" dirty="0" err="1" smtClean="0">
                <a:solidFill>
                  <a:schemeClr val="tx1"/>
                </a:solidFill>
              </a:rPr>
              <a:t>Latvia</a:t>
            </a:r>
            <a:r>
              <a:rPr lang="lv-LV" sz="1600" dirty="0" smtClean="0">
                <a:solidFill>
                  <a:schemeClr val="tx1"/>
                </a:solidFill>
              </a:rPr>
              <a:t>, </a:t>
            </a:r>
            <a:r>
              <a:rPr lang="lv-LV" sz="1600" dirty="0" err="1" smtClean="0">
                <a:solidFill>
                  <a:schemeClr val="tx1"/>
                </a:solidFill>
              </a:rPr>
              <a:t>year</a:t>
            </a:r>
            <a:r>
              <a:rPr lang="lv-LV" sz="1600" dirty="0" smtClean="0">
                <a:solidFill>
                  <a:schemeClr val="tx1"/>
                </a:solidFill>
              </a:rPr>
              <a:t> 2014</a:t>
            </a:r>
            <a:endParaRPr lang="lv-LV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2304256" cy="658359"/>
          </a:xfrm>
          <a:prstGeom prst="rect">
            <a:avLst/>
          </a:prstGeom>
        </p:spPr>
      </p:pic>
      <p:pic>
        <p:nvPicPr>
          <p:cNvPr id="5" name="Picture 4" descr="mazzvirb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552" y="6237312"/>
            <a:ext cx="713105" cy="4368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6103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Respondents: 271 students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 err="1">
                <a:solidFill>
                  <a:schemeClr val="tx1"/>
                </a:solidFill>
              </a:rPr>
              <a:t>Intelligence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Tipes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our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smtClean="0">
                <a:solidFill>
                  <a:schemeClr val="tx1"/>
                </a:solidFill>
              </a:rPr>
              <a:t>students</a:t>
            </a:r>
            <a:endParaRPr lang="lv-LV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9887688"/>
              </p:ext>
            </p:extLst>
          </p:nvPr>
        </p:nvGraphicFramePr>
        <p:xfrm>
          <a:off x="611560" y="980728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13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lv-LV" b="1" dirty="0" err="1">
                <a:solidFill>
                  <a:schemeClr val="tx1"/>
                </a:solidFill>
              </a:rPr>
              <a:t>evaluation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results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493224"/>
          </a:xfrm>
        </p:spPr>
        <p:txBody>
          <a:bodyPr>
            <a:normAutofit lnSpcReduction="10000"/>
          </a:bodyPr>
          <a:lstStyle/>
          <a:p>
            <a:r>
              <a:rPr lang="lv-LV" dirty="0" err="1"/>
              <a:t>O</a:t>
            </a:r>
            <a:r>
              <a:rPr lang="lv-LV" dirty="0" err="1" smtClean="0"/>
              <a:t>ur</a:t>
            </a:r>
            <a:r>
              <a:rPr lang="lv-LV" dirty="0" smtClean="0"/>
              <a:t> </a:t>
            </a:r>
            <a:r>
              <a:rPr lang="lv-LV" dirty="0"/>
              <a:t>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very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reprezenting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Intelligence</a:t>
            </a:r>
            <a:r>
              <a:rPr lang="lv-LV" dirty="0"/>
              <a:t> </a:t>
            </a:r>
            <a:r>
              <a:rPr lang="lv-LV" dirty="0" err="1"/>
              <a:t>Tipes</a:t>
            </a:r>
            <a:r>
              <a:rPr lang="lv-LV" dirty="0"/>
              <a:t>. </a:t>
            </a:r>
            <a:endParaRPr lang="lv-LV" dirty="0" smtClean="0"/>
          </a:p>
          <a:p>
            <a:r>
              <a:rPr lang="lv-LV" dirty="0" err="1" smtClean="0"/>
              <a:t>Only</a:t>
            </a:r>
            <a:r>
              <a:rPr lang="lv-LV" dirty="0" smtClean="0"/>
              <a:t> </a:t>
            </a:r>
            <a:r>
              <a:rPr lang="lv-LV" dirty="0" err="1"/>
              <a:t>with</a:t>
            </a:r>
            <a:r>
              <a:rPr lang="lv-LV" dirty="0"/>
              <a:t> 2% </a:t>
            </a:r>
            <a:r>
              <a:rPr lang="lv-LV" dirty="0" err="1"/>
              <a:t>predominance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to </a:t>
            </a:r>
            <a:r>
              <a:rPr lang="lv-LV" dirty="0" err="1"/>
              <a:t>logical-mathematical</a:t>
            </a:r>
            <a:r>
              <a:rPr lang="lv-LV" dirty="0"/>
              <a:t> </a:t>
            </a:r>
            <a:r>
              <a:rPr lang="lv-LV" dirty="0" err="1"/>
              <a:t>intellectual</a:t>
            </a:r>
            <a:r>
              <a:rPr lang="lv-LV" dirty="0"/>
              <a:t> </a:t>
            </a:r>
            <a:r>
              <a:rPr lang="lv-LV" dirty="0" err="1"/>
              <a:t>type</a:t>
            </a:r>
            <a:r>
              <a:rPr lang="lv-LV" dirty="0"/>
              <a:t>. </a:t>
            </a:r>
            <a:endParaRPr lang="lv-LV" dirty="0" smtClean="0"/>
          </a:p>
          <a:p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/>
              <a:t>our</a:t>
            </a:r>
            <a:r>
              <a:rPr lang="lv-LV" dirty="0"/>
              <a:t> </a:t>
            </a:r>
            <a:r>
              <a:rPr lang="lv-LV" dirty="0" err="1"/>
              <a:t>school</a:t>
            </a:r>
            <a:r>
              <a:rPr lang="lv-LV" dirty="0"/>
              <a:t> 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very</a:t>
            </a:r>
            <a:r>
              <a:rPr lang="lv-LV" dirty="0"/>
              <a:t> </a:t>
            </a:r>
            <a:r>
              <a:rPr lang="lv-LV" dirty="0" err="1"/>
              <a:t>variabl</a:t>
            </a:r>
            <a:r>
              <a:rPr lang="lv-LV" dirty="0"/>
              <a:t>, </a:t>
            </a:r>
            <a:r>
              <a:rPr lang="lv-LV" dirty="0" err="1"/>
              <a:t>that`s</a:t>
            </a:r>
            <a:r>
              <a:rPr lang="lv-LV" dirty="0"/>
              <a:t> </a:t>
            </a:r>
            <a:r>
              <a:rPr lang="lv-LV" dirty="0" err="1"/>
              <a:t>why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can`t</a:t>
            </a:r>
            <a:r>
              <a:rPr lang="lv-LV" dirty="0"/>
              <a:t> </a:t>
            </a:r>
            <a:r>
              <a:rPr lang="lv-LV" dirty="0" err="1"/>
              <a:t>say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ore </a:t>
            </a:r>
            <a:r>
              <a:rPr lang="lv-LV" dirty="0" err="1"/>
              <a:t>some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types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more</a:t>
            </a:r>
            <a:r>
              <a:rPr lang="lv-LV" dirty="0"/>
              <a:t> </a:t>
            </a:r>
            <a:r>
              <a:rPr lang="lv-LV" dirty="0" err="1"/>
              <a:t>regnant</a:t>
            </a:r>
            <a:r>
              <a:rPr lang="lv-LV" dirty="0" smtClean="0"/>
              <a:t>.</a:t>
            </a:r>
          </a:p>
          <a:p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age</a:t>
            </a:r>
            <a:r>
              <a:rPr lang="lv-LV" dirty="0"/>
              <a:t> (</a:t>
            </a:r>
            <a:r>
              <a:rPr lang="lv-LV" dirty="0" err="1"/>
              <a:t>from</a:t>
            </a:r>
            <a:r>
              <a:rPr lang="lv-LV" dirty="0"/>
              <a:t> 14 to 40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old</a:t>
            </a:r>
            <a:r>
              <a:rPr lang="lv-LV" dirty="0" smtClean="0"/>
              <a:t>).</a:t>
            </a:r>
          </a:p>
          <a:p>
            <a:pPr lvl="0"/>
            <a:r>
              <a:rPr lang="lv-LV" dirty="0" err="1" smtClean="0"/>
              <a:t>our</a:t>
            </a:r>
            <a:r>
              <a:rPr lang="lv-LV" dirty="0" smtClean="0"/>
              <a:t> </a:t>
            </a:r>
            <a:r>
              <a:rPr lang="lv-LV" dirty="0"/>
              <a:t>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social</a:t>
            </a:r>
            <a:r>
              <a:rPr lang="lv-LV" dirty="0"/>
              <a:t> </a:t>
            </a:r>
            <a:r>
              <a:rPr lang="lv-LV" dirty="0" err="1" smtClean="0"/>
              <a:t>background</a:t>
            </a:r>
            <a:r>
              <a:rPr lang="lv-LV" dirty="0"/>
              <a:t>:</a:t>
            </a:r>
          </a:p>
          <a:p>
            <a:pPr marL="0" lvl="0" indent="0" algn="ctr">
              <a:buNone/>
            </a:pPr>
            <a:r>
              <a:rPr lang="lv-LV" dirty="0" smtClean="0"/>
              <a:t>                </a:t>
            </a:r>
            <a:r>
              <a:rPr lang="lv-LV" dirty="0" err="1" smtClean="0"/>
              <a:t>people</a:t>
            </a:r>
            <a:r>
              <a:rPr lang="lv-LV" dirty="0" smtClean="0"/>
              <a:t> </a:t>
            </a:r>
            <a:r>
              <a:rPr lang="lv-LV" dirty="0" err="1"/>
              <a:t>under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supervision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probation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unemployed</a:t>
            </a:r>
            <a:r>
              <a:rPr lang="lv-LV" dirty="0" smtClean="0"/>
              <a:t> 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sportsmen</a:t>
            </a:r>
            <a:r>
              <a:rPr lang="lv-LV" dirty="0" smtClean="0"/>
              <a:t> </a:t>
            </a:r>
            <a:r>
              <a:rPr lang="lv-LV" dirty="0"/>
              <a:t>(</a:t>
            </a:r>
            <a:r>
              <a:rPr lang="lv-LV" dirty="0" err="1"/>
              <a:t>hockey</a:t>
            </a:r>
            <a:r>
              <a:rPr lang="lv-LV" dirty="0"/>
              <a:t> </a:t>
            </a:r>
            <a:r>
              <a:rPr lang="lv-LV" dirty="0" err="1"/>
              <a:t>players</a:t>
            </a:r>
            <a:r>
              <a:rPr lang="lv-LV" dirty="0"/>
              <a:t>)</a:t>
            </a:r>
          </a:p>
          <a:p>
            <a:pPr marL="0" lvl="0" indent="0" algn="ctr">
              <a:buNone/>
            </a:pPr>
            <a:r>
              <a:rPr lang="lv-LV" dirty="0" err="1" smtClean="0"/>
              <a:t>Latvian</a:t>
            </a:r>
            <a:r>
              <a:rPr lang="lv-LV" dirty="0" smtClean="0"/>
              <a:t> </a:t>
            </a:r>
            <a:r>
              <a:rPr lang="lv-LV" dirty="0" err="1"/>
              <a:t>Armed</a:t>
            </a:r>
            <a:r>
              <a:rPr lang="lv-LV" dirty="0"/>
              <a:t> </a:t>
            </a:r>
            <a:r>
              <a:rPr lang="lv-LV" dirty="0" err="1"/>
              <a:t>Forces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employed</a:t>
            </a:r>
            <a:r>
              <a:rPr lang="lv-LV" dirty="0" smtClean="0"/>
              <a:t> </a:t>
            </a:r>
            <a:r>
              <a:rPr lang="lv-LV" dirty="0" err="1"/>
              <a:t>abroad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Latvia</a:t>
            </a:r>
            <a:r>
              <a:rPr lang="lv-LV" dirty="0"/>
              <a:t> 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027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recommendations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 fontScale="92500" lnSpcReduction="10000"/>
          </a:bodyPr>
          <a:lstStyle/>
          <a:p>
            <a:r>
              <a:rPr lang="lv-LV" dirty="0" err="1"/>
              <a:t>Becouse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such</a:t>
            </a:r>
            <a:r>
              <a:rPr lang="lv-LV" dirty="0"/>
              <a:t> student </a:t>
            </a:r>
            <a:r>
              <a:rPr lang="lv-LV" dirty="0" err="1"/>
              <a:t>diversy</a:t>
            </a:r>
            <a:r>
              <a:rPr lang="lv-LV" dirty="0"/>
              <a:t> 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intelligence</a:t>
            </a:r>
            <a:r>
              <a:rPr lang="lv-LV" dirty="0"/>
              <a:t> </a:t>
            </a:r>
            <a:r>
              <a:rPr lang="lv-LV" dirty="0" err="1"/>
              <a:t>types</a:t>
            </a:r>
            <a:r>
              <a:rPr lang="lv-LV" dirty="0"/>
              <a:t>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offer</a:t>
            </a:r>
            <a:r>
              <a:rPr lang="lv-LV" dirty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much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possible</a:t>
            </a:r>
            <a:r>
              <a:rPr lang="lv-LV" dirty="0" smtClean="0"/>
              <a:t> </a:t>
            </a:r>
            <a:r>
              <a:rPr lang="lv-LV" dirty="0" err="1" smtClean="0"/>
              <a:t>different</a:t>
            </a:r>
            <a:r>
              <a:rPr lang="lv-LV" dirty="0" smtClean="0"/>
              <a:t> </a:t>
            </a:r>
            <a:r>
              <a:rPr lang="lv-LV" dirty="0" err="1" smtClean="0"/>
              <a:t>opportunities</a:t>
            </a:r>
            <a:r>
              <a:rPr lang="lv-LV" dirty="0" smtClean="0"/>
              <a:t> to </a:t>
            </a:r>
            <a:r>
              <a:rPr lang="lv-LV" dirty="0" err="1" smtClean="0"/>
              <a:t>get</a:t>
            </a:r>
            <a:r>
              <a:rPr lang="lv-LV" dirty="0" smtClean="0"/>
              <a:t> </a:t>
            </a:r>
            <a:r>
              <a:rPr lang="lv-LV" dirty="0" err="1" smtClean="0"/>
              <a:t>highest</a:t>
            </a:r>
            <a:r>
              <a:rPr lang="lv-LV" dirty="0" smtClean="0"/>
              <a:t> </a:t>
            </a:r>
            <a:r>
              <a:rPr lang="lv-LV" dirty="0" err="1" smtClean="0"/>
              <a:t>education</a:t>
            </a:r>
            <a:r>
              <a:rPr lang="lv-LV" dirty="0" smtClean="0"/>
              <a:t>.</a:t>
            </a:r>
          </a:p>
          <a:p>
            <a:endParaRPr lang="lv-LV" dirty="0" smtClean="0"/>
          </a:p>
          <a:p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remember</a:t>
            </a:r>
            <a:r>
              <a:rPr lang="lv-LV" dirty="0" smtClean="0"/>
              <a:t>,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exist</a:t>
            </a:r>
            <a:r>
              <a:rPr lang="lv-LV" dirty="0" smtClean="0"/>
              <a:t> </a:t>
            </a:r>
            <a:r>
              <a:rPr lang="lv-LV" dirty="0" err="1" smtClean="0"/>
              <a:t>these</a:t>
            </a:r>
            <a:r>
              <a:rPr lang="lv-LV" dirty="0" smtClean="0"/>
              <a:t> </a:t>
            </a:r>
            <a:r>
              <a:rPr lang="lv-LV" dirty="0" err="1" smtClean="0"/>
              <a:t>tipes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try</a:t>
            </a:r>
            <a:r>
              <a:rPr lang="lv-LV" dirty="0" smtClean="0"/>
              <a:t> to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emphatetic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understanding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all</a:t>
            </a:r>
            <a:r>
              <a:rPr lang="lv-LV" dirty="0" smtClean="0"/>
              <a:t> </a:t>
            </a:r>
            <a:r>
              <a:rPr lang="lv-LV" dirty="0" err="1" smtClean="0"/>
              <a:t>situations</a:t>
            </a:r>
            <a:r>
              <a:rPr lang="lv-LV" dirty="0" smtClean="0"/>
              <a:t>.</a:t>
            </a:r>
          </a:p>
          <a:p>
            <a:endParaRPr lang="lv-LV" dirty="0" smtClean="0"/>
          </a:p>
          <a:p>
            <a:r>
              <a:rPr lang="lv-LV" dirty="0" smtClean="0"/>
              <a:t>A </a:t>
            </a:r>
            <a:r>
              <a:rPr lang="en-US" dirty="0" smtClean="0"/>
              <a:t>variety </a:t>
            </a:r>
            <a:r>
              <a:rPr lang="en-US" dirty="0"/>
              <a:t>of teaching </a:t>
            </a:r>
            <a:r>
              <a:rPr lang="en-US" dirty="0" smtClean="0"/>
              <a:t>methods</a:t>
            </a:r>
            <a:r>
              <a:rPr lang="lv-LV" dirty="0" smtClean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used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lessons</a:t>
            </a:r>
            <a:r>
              <a:rPr lang="lv-LV" dirty="0"/>
              <a:t> to </a:t>
            </a:r>
            <a:r>
              <a:rPr lang="lv-LV" dirty="0" err="1"/>
              <a:t>improve</a:t>
            </a:r>
            <a:r>
              <a:rPr lang="lv-LV" dirty="0"/>
              <a:t> students' </a:t>
            </a:r>
            <a:r>
              <a:rPr lang="lv-LV" dirty="0" err="1" smtClean="0"/>
              <a:t>knowledge</a:t>
            </a:r>
            <a:r>
              <a:rPr lang="lv-LV" dirty="0" smtClean="0"/>
              <a:t>.</a:t>
            </a:r>
          </a:p>
          <a:p>
            <a:endParaRPr lang="lv-LV" dirty="0"/>
          </a:p>
          <a:p>
            <a:r>
              <a:rPr lang="lv-LV" dirty="0" err="1" smtClean="0"/>
              <a:t>Offer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, </a:t>
            </a:r>
            <a:r>
              <a:rPr lang="lv-LV" dirty="0" err="1" smtClean="0"/>
              <a:t>or</a:t>
            </a:r>
            <a:r>
              <a:rPr lang="lv-LV" dirty="0" smtClean="0"/>
              <a:t> </a:t>
            </a:r>
            <a:r>
              <a:rPr lang="lv-LV" dirty="0" err="1" smtClean="0"/>
              <a:t>help</a:t>
            </a:r>
            <a:r>
              <a:rPr lang="lv-LV" dirty="0" smtClean="0"/>
              <a:t> to </a:t>
            </a:r>
            <a:r>
              <a:rPr lang="lv-LV" dirty="0" err="1" smtClean="0"/>
              <a:t>find</a:t>
            </a:r>
            <a:r>
              <a:rPr lang="lv-LV" dirty="0" smtClean="0"/>
              <a:t> </a:t>
            </a:r>
            <a:r>
              <a:rPr lang="en-US" dirty="0" smtClean="0"/>
              <a:t>extracurricular activities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city</a:t>
            </a:r>
            <a:r>
              <a:rPr lang="lv-LV" dirty="0" smtClean="0"/>
              <a:t> </a:t>
            </a:r>
            <a:r>
              <a:rPr lang="lv-LV" dirty="0" err="1" smtClean="0"/>
              <a:t>offer</a:t>
            </a:r>
            <a:r>
              <a:rPr lang="lv-LV" dirty="0" smtClean="0"/>
              <a:t>, </a:t>
            </a:r>
            <a:r>
              <a:rPr lang="en-US" dirty="0" smtClean="0"/>
              <a:t> </a:t>
            </a:r>
            <a:r>
              <a:rPr lang="en-US" dirty="0"/>
              <a:t>related to develop these kinds of intelligence.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9213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467600" cy="1143000"/>
          </a:xfrm>
        </p:spPr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Thank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you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for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attention</a:t>
            </a:r>
            <a:r>
              <a:rPr lang="lv-LV" b="1" dirty="0" smtClean="0">
                <a:solidFill>
                  <a:schemeClr val="tx1"/>
                </a:solidFill>
              </a:rPr>
              <a:t>!</a:t>
            </a:r>
            <a:endParaRPr lang="lv-L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22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131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Multiple intelligence Test  Results </vt:lpstr>
      <vt:lpstr>Respondents: 271 students Intelligence Tipes of our students</vt:lpstr>
      <vt:lpstr>evaluation of results</vt:lpstr>
      <vt:lpstr>recommendations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intelligence Test  Results</dc:title>
  <dc:creator>Jekaterina Andrejeva</dc:creator>
  <cp:lastModifiedBy>Liga Metra</cp:lastModifiedBy>
  <cp:revision>9</cp:revision>
  <dcterms:created xsi:type="dcterms:W3CDTF">2014-12-23T12:02:55Z</dcterms:created>
  <dcterms:modified xsi:type="dcterms:W3CDTF">2015-08-24T05:32:31Z</dcterms:modified>
</cp:coreProperties>
</file>